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5143500" type="screen16x9"/>
  <p:notesSz cx="6858000" cy="9144000"/>
  <p:embeddedFontLst>
    <p:embeddedFont>
      <p:font typeface="Roboto" panose="020B0604020202020204" charset="0"/>
      <p:regular r:id="rId48"/>
      <p:bold r:id="rId49"/>
      <p:italic r:id="rId50"/>
      <p:boldItalic r:id="rId51"/>
    </p:embeddedFont>
    <p:embeddedFont>
      <p:font typeface="Roboto Medium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92599-3BE6-4749-9E42-993CAE0AD635}">
  <a:tblStyle styleId="{E8092599-3BE6-4749-9E42-993CAE0AD6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482" y="56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13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63" Type="http://schemas.openxmlformats.org/officeDocument/2006/relationships/image" Target="../media/image78.png"/><Relationship Id="rId68" Type="http://schemas.openxmlformats.org/officeDocument/2006/relationships/image" Target="../media/image83.png"/><Relationship Id="rId7" Type="http://schemas.openxmlformats.org/officeDocument/2006/relationships/image" Target="../media/image24.png"/><Relationship Id="rId71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29" Type="http://schemas.openxmlformats.org/officeDocument/2006/relationships/image" Target="../media/image44.png"/><Relationship Id="rId11" Type="http://schemas.openxmlformats.org/officeDocument/2006/relationships/image" Target="../media/image28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19.png"/><Relationship Id="rId61" Type="http://schemas.openxmlformats.org/officeDocument/2006/relationships/image" Target="../media/image76.png"/><Relationship Id="rId19" Type="http://schemas.openxmlformats.org/officeDocument/2006/relationships/image" Target="../media/image35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8" Type="http://schemas.openxmlformats.org/officeDocument/2006/relationships/image" Target="../media/image25.png"/><Relationship Id="rId51" Type="http://schemas.openxmlformats.org/officeDocument/2006/relationships/image" Target="../media/image66.png"/><Relationship Id="rId3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67" Type="http://schemas.openxmlformats.org/officeDocument/2006/relationships/image" Target="../media/image82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70" Type="http://schemas.openxmlformats.org/officeDocument/2006/relationships/image" Target="../media/image8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10" Type="http://schemas.openxmlformats.org/officeDocument/2006/relationships/image" Target="../media/image27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9" Type="http://schemas.openxmlformats.org/officeDocument/2006/relationships/image" Target="../media/image54.png"/><Relationship Id="rId34" Type="http://schemas.openxmlformats.org/officeDocument/2006/relationships/image" Target="../media/image49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+mj-lt"/>
                <a:ea typeface="Roboto"/>
                <a:cs typeface="Roboto"/>
                <a:sym typeface="Roboto"/>
              </a:rPr>
              <a:t>Управление потоками данных в </a:t>
            </a:r>
            <a:r>
              <a:rPr lang="ru-RU" sz="4000" b="1" dirty="0" err="1">
                <a:solidFill>
                  <a:schemeClr val="lt1"/>
                </a:solidFill>
                <a:latin typeface="+mj-lt"/>
                <a:ea typeface="Roboto"/>
                <a:cs typeface="Roboto"/>
                <a:sym typeface="Roboto"/>
              </a:rPr>
              <a:t>ClickHouse</a:t>
            </a:r>
            <a:endParaRPr sz="4500" b="1" dirty="0">
              <a:solidFill>
                <a:schemeClr val="lt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226234" cy="766332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1969884" cy="76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b="1" dirty="0" err="1">
                <a:solidFill>
                  <a:schemeClr val="bg1"/>
                </a:solidFill>
              </a:rPr>
              <a:t>ClickHouse</a:t>
            </a:r>
            <a:r>
              <a:rPr lang="ru-RU" b="1" dirty="0">
                <a:solidFill>
                  <a:schemeClr val="bg1"/>
                </a:solidFill>
              </a:rPr>
              <a:t> для инженеров и архитекторов БД</a:t>
            </a:r>
            <a:endParaRPr sz="100" dirty="0">
              <a:solidFill>
                <a:schemeClr val="bg1"/>
              </a:solidFill>
              <a:latin typeface="+mj-lt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Управление потоками данных в </a:t>
            </a:r>
            <a:r>
              <a:rPr lang="ru-RU" sz="3000" dirty="0" err="1"/>
              <a:t>ClickHouse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Фролов Константин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8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Администратор баз данных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MSSQL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8E87C5-35E9-469E-9CA4-D178BDB11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6" t="19556" b="12956"/>
          <a:stretch/>
        </p:blipFill>
        <p:spPr>
          <a:xfrm>
            <a:off x="201168" y="1770532"/>
            <a:ext cx="2980944" cy="3008732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Настроить регулярную загрузку данных из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Kafka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в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выгрузку в .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csv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{E8092599-3BE6-4749-9E42-993CAE0AD635}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2383</Words>
  <Application>Microsoft Office PowerPoint</Application>
  <PresentationFormat>Экран (16:9)</PresentationFormat>
  <Paragraphs>336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Arial</vt:lpstr>
      <vt:lpstr>Avenir</vt:lpstr>
      <vt:lpstr>Roboto</vt:lpstr>
      <vt:lpstr>Roboto Medium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Управление потоками данных в ClickHouse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Фролов Константин Алексеевич</cp:lastModifiedBy>
  <cp:revision>6</cp:revision>
  <dcterms:modified xsi:type="dcterms:W3CDTF">2025-07-29T13:56:07Z</dcterms:modified>
</cp:coreProperties>
</file>